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2" r:id="rId4"/>
    <p:sldId id="269" r:id="rId5"/>
    <p:sldId id="278" r:id="rId6"/>
    <p:sldId id="288" r:id="rId7"/>
    <p:sldId id="289" r:id="rId8"/>
    <p:sldId id="290" r:id="rId9"/>
    <p:sldId id="291" r:id="rId10"/>
    <p:sldId id="292" r:id="rId11"/>
    <p:sldId id="279" r:id="rId12"/>
    <p:sldId id="287" r:id="rId13"/>
    <p:sldId id="294" r:id="rId1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F57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3" autoAdjust="0"/>
    <p:restoredTop sz="99458" autoAdjust="0"/>
  </p:normalViewPr>
  <p:slideViewPr>
    <p:cSldViewPr>
      <p:cViewPr>
        <p:scale>
          <a:sx n="75" d="100"/>
          <a:sy n="75" d="100"/>
        </p:scale>
        <p:origin x="-122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B9544-91A4-43D4-A631-4FAEA28C0D8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83216-4EB3-49D8-B53A-B5E1B040970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CCFB5-1810-4A1F-AFAD-9308683AB7D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D67C6-4D30-4BC2-AFFA-166C286C2AC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49CD0-E791-4212-9783-C0BCA6272793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8C6FA-BF5C-4B58-A9ED-06673897478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29554-D614-4BD3-BF8E-7C07FB5B6517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5EBDD-4CA3-4676-B099-BFC7917670B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CA9A7-1B54-488C-A33E-2BA85900F7B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67575-43A2-472A-9A11-20A46DF4F915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50CE5-966C-4A4C-886C-A24086834057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AB2391-F1F4-47D5-B95B-C1C457A212C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ec.truni.sk/zajacova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04664"/>
            <a:ext cx="8229600" cy="338437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marL="0" indent="531813" algn="ctr">
              <a:lnSpc>
                <a:spcPct val="90000"/>
              </a:lnSpc>
              <a:buNone/>
            </a:pPr>
            <a:r>
              <a:rPr lang="sk-SK" sz="2800" dirty="0" smtClean="0">
                <a:hlinkClick r:id="rId2"/>
              </a:rPr>
              <a:t>http://cec.truni.sk/zajacova/</a:t>
            </a:r>
            <a:endParaRPr lang="sk-SK" sz="2800" dirty="0" smtClean="0"/>
          </a:p>
          <a:p>
            <a:pPr marL="0" indent="531813">
              <a:lnSpc>
                <a:spcPct val="90000"/>
              </a:lnSpc>
              <a:buNone/>
            </a:pPr>
            <a:endParaRPr lang="sk-SK" sz="2800" b="1" dirty="0" smtClean="0"/>
          </a:p>
          <a:p>
            <a:pPr marL="0" indent="531813">
              <a:lnSpc>
                <a:spcPct val="90000"/>
              </a:lnSpc>
              <a:buFont typeface="Wingdings" pitchFamily="2" charset="2"/>
              <a:buChar char="ü"/>
            </a:pPr>
            <a:r>
              <a:rPr lang="sk-SK" sz="2800" b="1" dirty="0" smtClean="0"/>
              <a:t>Prievozník má čln, do ktorého sa zmestí ešte jeden objekt. Na jednom brehu je koza, kapusta a vlk – toto všetko má previesť na druhý breh. Napíšte algoritmus splnenia úlohy, ak nesmie zostať koza s kapustou osamote a vlk s kozou osamote.</a:t>
            </a:r>
            <a:endParaRPr lang="sk-SK" sz="2800" b="1" dirty="0"/>
          </a:p>
        </p:txBody>
      </p:sp>
      <p:pic>
        <p:nvPicPr>
          <p:cNvPr id="3" name="Picture 2" descr="cl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4077072"/>
            <a:ext cx="5705475" cy="22479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204864"/>
            <a:ext cx="8280153" cy="4248472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noProof="0" dirty="0" smtClean="0">
                <a:latin typeface="+mn-lt"/>
              </a:rPr>
              <a:t>Čítaj A,B,C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 je A&gt;B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sk-SK" sz="3200" b="1" kern="0" noProof="0" dirty="0" smtClean="0">
                <a:latin typeface="+mn-lt"/>
              </a:rPr>
              <a:t>		tak do MAX daj A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inak do MAX daj B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dirty="0" smtClean="0">
                <a:latin typeface="+mn-lt"/>
              </a:rPr>
              <a:t>Ak je C&gt;MAX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tak do MAX daj C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dirty="0" smtClean="0">
                <a:latin typeface="+mn-lt"/>
              </a:rPr>
              <a:t>Píš MAX</a:t>
            </a:r>
            <a:endParaRPr kumimoji="0" lang="sk-SK" sz="32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k-SK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sk-SK" b="1">
                <a:effectLst>
                  <a:outerShdw blurRad="38100" dist="38100" dir="2700000" algn="tl">
                    <a:srgbClr val="FFFFFF"/>
                  </a:outerShdw>
                </a:effectLst>
              </a:rPr>
              <a:t>Slovný zápis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D3FF57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/>
              <a:t>začiatok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čítaj ( A , B , C 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ak A &gt; B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       tak   MAX := 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     inak MAX := B;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ak C &gt; MAX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     tak   MAX :=C;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píš ( MAX 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/>
              <a:t>  koniec. </a:t>
            </a:r>
            <a:endParaRPr lang="sk-SK" sz="24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859338" y="3644900"/>
            <a:ext cx="3311525" cy="20891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sk-SK" sz="3200"/>
              <a:t>	Algoritmus na nájdenie najväčšieho z troch čísel.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 l="27063" t="17203" r="29285" b="5885"/>
          <a:stretch>
            <a:fillRect/>
          </a:stretch>
        </p:blipFill>
        <p:spPr bwMode="auto">
          <a:xfrm>
            <a:off x="325438" y="261938"/>
            <a:ext cx="5495925" cy="6334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163" y="476250"/>
            <a:ext cx="3311525" cy="2089150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sk-SK" dirty="0"/>
              <a:t>	Algoritmus na nájdenie najväčšieho z troch čísel.</a:t>
            </a:r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D3FF57"/>
          </a:solidFill>
          <a:ln w="34925"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/>
              <a:t>Úloha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Slovne a graficky (vývojový diagram a štruktúrogram) </a:t>
            </a:r>
            <a:r>
              <a:rPr lang="sk-SK" smtClean="0"/>
              <a:t>zapíšte algoritmus na výpočet súčtu </a:t>
            </a:r>
            <a:r>
              <a:rPr lang="sk-SK" dirty="0" smtClean="0"/>
              <a:t>väčšieho z čísel A alebo B a čísla C.</a:t>
            </a:r>
            <a:endParaRPr lang="sk-SK" dirty="0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229600" cy="5400600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marL="0" indent="531813">
              <a:lnSpc>
                <a:spcPct val="150000"/>
              </a:lnSpc>
              <a:buFont typeface="Wingdings" pitchFamily="2" charset="2"/>
              <a:buNone/>
            </a:pPr>
            <a:r>
              <a:rPr lang="sk-SK" sz="2400" b="1" dirty="0" smtClean="0"/>
              <a:t>Úlohu môžeme zapísať v nasledujúcich krokoch: 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200" dirty="0" smtClean="0"/>
              <a:t>1. krok: Prievozník prevezie na druhý breh kozu. </a:t>
            </a:r>
            <a:br>
              <a:rPr lang="sk-SK" sz="2200" dirty="0" smtClean="0"/>
            </a:br>
            <a:r>
              <a:rPr lang="sk-SK" sz="2200" dirty="0" smtClean="0"/>
              <a:t>2. krok: Vráti sa s prázdnym člnom. </a:t>
            </a:r>
            <a:br>
              <a:rPr lang="sk-SK" sz="2200" dirty="0" smtClean="0"/>
            </a:br>
            <a:r>
              <a:rPr lang="sk-SK" sz="2200" dirty="0" smtClean="0"/>
              <a:t>3. krok: Na druhú stranu prevezie kapustu alebo vlka (má 	možnosť voľby). </a:t>
            </a:r>
            <a:br>
              <a:rPr lang="sk-SK" sz="2200" dirty="0" smtClean="0"/>
            </a:br>
            <a:r>
              <a:rPr lang="sk-SK" sz="2200" dirty="0" smtClean="0"/>
              <a:t>4. krok: Vráti sa s kozou, ktorú vyloží. </a:t>
            </a:r>
            <a:br>
              <a:rPr lang="sk-SK" sz="2200" dirty="0" smtClean="0"/>
            </a:br>
            <a:r>
              <a:rPr lang="sk-SK" sz="2200" dirty="0" smtClean="0"/>
              <a:t>5. krok: Prevezie vlka (ak v predchádzajúcom kroku previezol 	kapustu) alebo kapustu. </a:t>
            </a:r>
            <a:br>
              <a:rPr lang="sk-SK" sz="2200" dirty="0" smtClean="0"/>
            </a:br>
            <a:r>
              <a:rPr lang="sk-SK" sz="2200" dirty="0" smtClean="0"/>
              <a:t>6. krok: Vráti sa s prázdnym člnom. </a:t>
            </a:r>
            <a:br>
              <a:rPr lang="sk-SK" sz="2200" dirty="0" smtClean="0"/>
            </a:br>
            <a:r>
              <a:rPr lang="sk-SK" sz="2200" dirty="0" smtClean="0"/>
              <a:t>7. krok: Prevezie kozu.</a:t>
            </a:r>
            <a:endParaRPr lang="sk-SK" sz="2200" dirty="0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1763" y="0"/>
            <a:ext cx="6500474" cy="68580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1143000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sk-SK" b="1">
                <a:effectLst>
                  <a:outerShdw blurRad="38100" dist="38100" dir="2700000" algn="tl">
                    <a:srgbClr val="FFFFFF"/>
                  </a:outerShdw>
                </a:effectLst>
              </a:rPr>
              <a:t>Vývojový diagram</a:t>
            </a:r>
            <a:endParaRPr lang="sk-SK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08962" cy="4210050"/>
          </a:xfrm>
          <a:solidFill>
            <a:srgbClr val="D3FF57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endParaRPr lang="sk-SK" sz="1400" dirty="0"/>
          </a:p>
          <a:p>
            <a:pPr algn="ctr">
              <a:buFontTx/>
              <a:buNone/>
            </a:pPr>
            <a:r>
              <a:rPr lang="sk-SK" b="1" dirty="0">
                <a:solidFill>
                  <a:srgbClr val="FF0000"/>
                </a:solidFill>
              </a:rPr>
              <a:t>grafické znázornenie postupu</a:t>
            </a:r>
            <a:r>
              <a:rPr lang="sk-SK" dirty="0"/>
              <a:t> s jednoznačnými pravidlami na kreslenie špecifických značiek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900113" y="3933825"/>
            <a:ext cx="1368425" cy="431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003800" y="4005263"/>
            <a:ext cx="1295400" cy="6477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755650" y="5013325"/>
            <a:ext cx="1871663" cy="576263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5148263" y="5300663"/>
            <a:ext cx="1584325" cy="433387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411413" y="4149725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400"/>
              <a:t>príkaz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516688" y="4365625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400"/>
              <a:t>podmienka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843213" y="5084763"/>
            <a:ext cx="1439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400"/>
              <a:t>začiatok/koniec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7164388" y="5084763"/>
            <a:ext cx="107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400"/>
              <a:t>vstup/výstup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204864"/>
            <a:ext cx="8280153" cy="302433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noProof="0" dirty="0" smtClean="0">
                <a:latin typeface="+mn-lt"/>
              </a:rPr>
              <a:t>Čítaj A,B,C</a:t>
            </a:r>
            <a:endParaRPr kumimoji="0" lang="sk-SK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204864"/>
            <a:ext cx="8280153" cy="302433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noProof="0" dirty="0" smtClean="0">
                <a:latin typeface="+mn-lt"/>
              </a:rPr>
              <a:t>Čítaj A,B,C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 je A&gt;B</a:t>
            </a:r>
            <a:endParaRPr kumimoji="0" lang="sk-SK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204864"/>
            <a:ext cx="8280153" cy="302433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noProof="0" dirty="0" smtClean="0">
                <a:latin typeface="+mn-lt"/>
              </a:rPr>
              <a:t>Čítaj A,B,C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 je A&gt;B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sk-SK" sz="3200" b="1" kern="0" noProof="0" dirty="0" smtClean="0">
                <a:latin typeface="+mn-lt"/>
              </a:rPr>
              <a:t>		tak do MAX daj A</a:t>
            </a:r>
            <a:endParaRPr kumimoji="0" lang="sk-SK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80153" cy="1224136"/>
          </a:xfr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sk-SK" b="1" dirty="0" smtClean="0"/>
              <a:t>Napíšte algoritmus </a:t>
            </a:r>
            <a:r>
              <a:rPr lang="sk-SK" b="1" dirty="0"/>
              <a:t>na nájdenie najväčšieho z troch čísel.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204864"/>
            <a:ext cx="8280153" cy="302433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sk-SK" sz="3200" b="1" kern="0" noProof="0" dirty="0" smtClean="0">
                <a:latin typeface="+mn-lt"/>
              </a:rPr>
              <a:t>Čítaj A,B,C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 je A&gt;B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sk-SK" sz="3200" b="1" kern="0" noProof="0" dirty="0" smtClean="0">
                <a:latin typeface="+mn-lt"/>
              </a:rPr>
              <a:t>		tak do MAX daj A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k-SK" sz="32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inak do MAX daj B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k-SK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Predvolený návrh">
  <a:themeElements>
    <a:clrScheme name="Predvolený návrh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223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Predvolený návrh</vt:lpstr>
      <vt:lpstr>Slide 1</vt:lpstr>
      <vt:lpstr>Slide 2</vt:lpstr>
      <vt:lpstr>Slide 3</vt:lpstr>
      <vt:lpstr>Vývojový diagram</vt:lpstr>
      <vt:lpstr>Slide 5</vt:lpstr>
      <vt:lpstr>Slide 6</vt:lpstr>
      <vt:lpstr>Slide 7</vt:lpstr>
      <vt:lpstr>Slide 8</vt:lpstr>
      <vt:lpstr>Slide 9</vt:lpstr>
      <vt:lpstr>Slide 10</vt:lpstr>
      <vt:lpstr>Slovný zápis</vt:lpstr>
      <vt:lpstr>Slide 12</vt:lpstr>
      <vt:lpstr>Úloha</vt:lpstr>
    </vt:vector>
  </TitlesOfParts>
  <Company>šKOLA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Algoritmus</dc:title>
  <dc:creator>učiteľ</dc:creator>
  <cp:lastModifiedBy>angelova007@hotmail.com</cp:lastModifiedBy>
  <cp:revision>46</cp:revision>
  <dcterms:created xsi:type="dcterms:W3CDTF">2010-09-13T10:05:34Z</dcterms:created>
  <dcterms:modified xsi:type="dcterms:W3CDTF">2015-05-30T08:57:39Z</dcterms:modified>
</cp:coreProperties>
</file>